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633c61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633c61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633c613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633c613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886633c61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886633c61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mighty fortress is our God,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bulwark never failing;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helper sure amid the flood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mortal ills prevailing.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still our ancient foe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Doth seek to work us woe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craft and power great;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And, armed with cruel hate,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earth is not an equal.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God’s word above all earthly powers,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thanks to them, abideth;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spirit and the gifts are ours,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God who with us sideth.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goods and kindred go,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mortal life also;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body they may kill,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God’s truth abideth still;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kingdom is forever.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